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82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99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50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57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15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07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70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50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58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0696F-EFBA-4AEB-BBC1-225D7CAE1859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0240B-2B46-47D9-BACC-478FE8A12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1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ekiya-sakura.jp/image/injection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5" t="10668" r="5226" b="6174"/>
          <a:stretch/>
        </p:blipFill>
        <p:spPr bwMode="auto">
          <a:xfrm>
            <a:off x="8628380" y="3477357"/>
            <a:ext cx="2135641" cy="234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470039" y="252714"/>
            <a:ext cx="8990948" cy="1015663"/>
          </a:xfrm>
          <a:prstGeom prst="rect">
            <a:avLst/>
          </a:prstGeom>
          <a:solidFill>
            <a:srgbClr val="00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インフルエンザ予防</a:t>
            </a:r>
            <a:r>
              <a:rPr lang="ja-JP" altLang="en-US"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接種</a:t>
            </a:r>
            <a:endParaRPr lang="ja-JP" altLang="ja-JP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44724" y="1345371"/>
            <a:ext cx="50988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13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才以上　１回　</a:t>
            </a: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2,900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円</a:t>
            </a:r>
            <a:endParaRPr lang="en-US" altLang="ja-JP" sz="32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12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才以下　</a:t>
            </a: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回　</a:t>
            </a: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2,500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円</a:t>
            </a:r>
            <a:endParaRPr lang="en-US" altLang="ja-JP" sz="32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8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8830" y="2306698"/>
            <a:ext cx="9225712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＊予防接種のベストタイミングは</a:t>
            </a:r>
            <a:r>
              <a:rPr lang="en-US" altLang="ja-JP" sz="2400" b="1" u="sng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10</a:t>
            </a:r>
            <a:r>
              <a:rPr lang="ja-JP" altLang="en-US" sz="2400" b="1" u="sng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月中旬～</a:t>
            </a:r>
            <a:r>
              <a:rPr lang="en-US" altLang="ja-JP" sz="2400" b="1" u="sng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12</a:t>
            </a:r>
            <a:r>
              <a:rPr lang="ja-JP" altLang="en-US" sz="2400" b="1" u="sng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月上旬</a:t>
            </a:r>
            <a:r>
              <a:rPr lang="ja-JP" altLang="en-US" sz="24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です。</a:t>
            </a:r>
            <a:endParaRPr lang="en-US" altLang="ja-JP" sz="24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＊１回の接種で</a:t>
            </a:r>
            <a:r>
              <a:rPr lang="ja-JP" altLang="en-US" sz="2400" b="1" u="sng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新型インフルまで含めた予防</a:t>
            </a:r>
            <a:r>
              <a:rPr lang="ja-JP" altLang="en-US" sz="24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ができます！</a:t>
            </a:r>
            <a:endParaRPr lang="en-US" altLang="ja-JP" sz="24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200" dirty="0">
              <a:solidFill>
                <a:schemeClr val="accent3">
                  <a:lumMod val="50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 pitchFamily="50" charset="-128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7528" y="3314593"/>
            <a:ext cx="8235970" cy="2281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 pitchFamily="50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0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実施期間・・・</a:t>
            </a:r>
            <a:r>
              <a:rPr lang="en-US" altLang="ja-JP" sz="40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10/1</a:t>
            </a:r>
            <a:r>
              <a:rPr lang="ja-JP" altLang="en-US" sz="40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～</a:t>
            </a:r>
            <a:r>
              <a:rPr lang="en-US" altLang="ja-JP" sz="40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1/31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8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　　　 　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平日　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9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3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0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～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13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00    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土曜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　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9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30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～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14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00</a:t>
            </a:r>
            <a:endParaRPr lang="en-US" altLang="ja-JP" sz="280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           </a:t>
            </a:r>
            <a:r>
              <a:rPr lang="ja-JP" altLang="en-US" sz="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　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 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15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30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～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19</a:t>
            </a:r>
            <a:r>
              <a:rPr lang="ja-JP" altLang="en-US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280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00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800">
                <a:solidFill>
                  <a:schemeClr val="tx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 </a:t>
            </a:r>
            <a:r>
              <a:rPr lang="en-US" altLang="ja-JP" sz="2800">
                <a:solidFill>
                  <a:schemeClr val="tx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                </a:t>
            </a:r>
            <a:r>
              <a:rPr lang="ja-JP" altLang="en-US" sz="2000">
                <a:solidFill>
                  <a:schemeClr val="tx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　</a:t>
            </a:r>
            <a:r>
              <a:rPr lang="ja-JP" altLang="en-US" sz="2000">
                <a:solidFill>
                  <a:schemeClr val="tx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　　</a:t>
            </a:r>
            <a:r>
              <a:rPr lang="en-US" altLang="ja-JP" sz="28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【</a:t>
            </a:r>
            <a:r>
              <a:rPr lang="ja-JP" altLang="en-US" sz="28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水曜・日曜・祝日　休診</a:t>
            </a:r>
            <a:r>
              <a:rPr lang="en-US" altLang="ja-JP" sz="28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】</a:t>
            </a:r>
          </a:p>
        </p:txBody>
      </p:sp>
      <p:pic>
        <p:nvPicPr>
          <p:cNvPr id="7" name="Picture 2" descr="https://lh3.googleusercontent.com/xeOB08NUSTo2Es7Mo8yxyYdFet_ijXIiiQu1_WveXdzqL0bZ2jz5dGtW6x_HS0p8s1CbaH06ta4WNo7p80CvbSIgYP4nV2oAxa-4r0ZmDRUY4f1zzvnCH_2Q3CJQCXFcf1F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304" y="5862017"/>
            <a:ext cx="4737413" cy="88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5918186" y="5950726"/>
            <a:ext cx="5048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ポンテポルタ</a:t>
            </a:r>
            <a:r>
              <a:rPr lang="ja-JP" altLang="ja-JP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千住</a:t>
            </a:r>
            <a:r>
              <a:rPr lang="ja-JP" altLang="ja-JP" sz="2000" b="1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4F</a:t>
            </a:r>
            <a:r>
              <a:rPr lang="ja-JP" altLang="ja-JP" sz="200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　</a:t>
            </a:r>
            <a:r>
              <a:rPr lang="ja-JP" altLang="ja-JP" sz="200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クリニックモール内</a:t>
            </a:r>
            <a:endParaRPr lang="en-US" altLang="ja-JP" sz="200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TEL 03-6806-2471</a:t>
            </a:r>
            <a:endParaRPr lang="ja-JP" altLang="ja-JP" sz="20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86998" y="3453983"/>
            <a:ext cx="9289523" cy="225618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931724" y="1248549"/>
            <a:ext cx="511727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8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 pitchFamily="50" charset="-128"/>
              </a:rPr>
              <a:t>　</a:t>
            </a: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65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才以上 　</a:t>
            </a: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1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回  </a:t>
            </a: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2,500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円</a:t>
            </a:r>
            <a:endParaRPr lang="en-US" altLang="ja-JP" sz="3200" b="1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 </a:t>
            </a:r>
            <a:r>
              <a:rPr lang="ja-JP" altLang="en-US" sz="3200" b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itchFamily="50" charset="-128"/>
              </a:rPr>
              <a:t>（用紙持参）   </a:t>
            </a:r>
            <a:endParaRPr lang="en-US" altLang="ja-JP" sz="600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itchFamily="50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>
                <a:solidFill>
                  <a:schemeClr val="accent3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 pitchFamily="50" charset="-128"/>
              </a:rPr>
              <a:t>　</a:t>
            </a:r>
            <a:endParaRPr lang="ja-JP" altLang="ja-JP" sz="1200">
              <a:solidFill>
                <a:schemeClr val="accent3">
                  <a:lumMod val="50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6073731" y="1379443"/>
            <a:ext cx="0" cy="1019302"/>
          </a:xfrm>
          <a:prstGeom prst="line">
            <a:avLst/>
          </a:prstGeom>
          <a:ln w="57150">
            <a:prstDash val="sys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4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P丸ゴシック体M</vt:lpstr>
      <vt:lpstr>HGP創英角ﾎﾟｯﾌﾟ体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えのもとファミリークリニック</dc:creator>
  <cp:lastModifiedBy>えのもとファミリークリニック</cp:lastModifiedBy>
  <cp:revision>1</cp:revision>
  <dcterms:created xsi:type="dcterms:W3CDTF">2018-10-05T03:23:55Z</dcterms:created>
  <dcterms:modified xsi:type="dcterms:W3CDTF">2018-10-05T03:24:44Z</dcterms:modified>
</cp:coreProperties>
</file>